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456" r:id="rId5"/>
    <p:sldId id="49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3413"/>
    <a:srgbClr val="A35C2E"/>
    <a:srgbClr val="7D3F16"/>
    <a:srgbClr val="B8782E"/>
    <a:srgbClr val="910048"/>
    <a:srgbClr val="00857D"/>
    <a:srgbClr val="595555"/>
    <a:srgbClr val="76881C"/>
    <a:srgbClr val="426EB7"/>
    <a:srgbClr val="8C8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67" autoAdjust="0"/>
    <p:restoredTop sz="94712"/>
  </p:normalViewPr>
  <p:slideViewPr>
    <p:cSldViewPr snapToGrid="0" snapToObjects="1" showGuides="1">
      <p:cViewPr>
        <p:scale>
          <a:sx n="150" d="100"/>
          <a:sy n="150" d="100"/>
        </p:scale>
        <p:origin x="132" y="31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3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7AC03411-9DD8-AF4E-935D-C118AA05FF3F}" type="datetimeFigureOut">
              <a:rPr lang="en-US" smtClean="0"/>
              <a:pPr/>
              <a:t>9/3/2021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3CD49DB1-CF9B-2D4C-BCA2-7748C58168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938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-branding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12192000" cy="5119921"/>
          </a:xfrm>
          <a:prstGeom prst="rect">
            <a:avLst/>
          </a:prstGeom>
        </p:spPr>
        <p:txBody>
          <a:bodyPr wrap="square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itle 23"/>
          <p:cNvSpPr>
            <a:spLocks noGrp="1"/>
          </p:cNvSpPr>
          <p:nvPr>
            <p:ph type="ctrTitle" hasCustomPrompt="1"/>
          </p:nvPr>
        </p:nvSpPr>
        <p:spPr>
          <a:xfrm>
            <a:off x="102870" y="5198925"/>
            <a:ext cx="12089131" cy="934520"/>
          </a:xfrm>
          <a:prstGeom prst="rect">
            <a:avLst/>
          </a:prstGeom>
          <a:noFill/>
          <a:ln>
            <a:noFill/>
          </a:ln>
        </p:spPr>
        <p:txBody>
          <a:bodyPr wrap="square" lIns="274320" tIns="91440" rIns="0" anchor="t" anchorCtr="0">
            <a:noAutofit/>
          </a:bodyPr>
          <a:lstStyle>
            <a:lvl1pPr marL="346075" indent="0" algn="l">
              <a:tabLst/>
              <a:defRPr sz="2000">
                <a:solidFill>
                  <a:srgbClr val="59555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 hasCustomPrompt="1"/>
          </p:nvPr>
        </p:nvSpPr>
        <p:spPr>
          <a:xfrm>
            <a:off x="102871" y="6212449"/>
            <a:ext cx="12089130" cy="645551"/>
          </a:xfrm>
          <a:prstGeom prst="rect">
            <a:avLst/>
          </a:prstGeom>
          <a:noFill/>
        </p:spPr>
        <p:txBody>
          <a:bodyPr wrap="square" lIns="274320" anchor="t">
            <a:noAutofit/>
          </a:bodyPr>
          <a:lstStyle>
            <a:lvl1pPr marL="401638" indent="0" algn="l">
              <a:buNone/>
              <a:tabLst/>
              <a:defRPr sz="1400" b="1" cap="none" baseline="0">
                <a:solidFill>
                  <a:srgbClr val="595555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Company Name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78483" y="6415201"/>
            <a:ext cx="2047757" cy="247424"/>
          </a:xfrm>
        </p:spPr>
        <p:txBody>
          <a:bodyPr/>
          <a:lstStyle>
            <a:lvl1pPr algn="r">
              <a:defRPr>
                <a:solidFill>
                  <a:srgbClr val="595555"/>
                </a:solidFill>
              </a:defRPr>
            </a:lvl1pPr>
          </a:lstStyle>
          <a:p>
            <a:fld id="{9981F248-87AF-4F4F-A097-B1A3F9FD164E}" type="datetime1">
              <a:rPr lang="en-US" smtClean="0"/>
              <a:t>9/3/2021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5892800" cy="6248400"/>
          </a:xfrm>
          <a:prstGeom prst="rect">
            <a:avLst/>
          </a:prstGeom>
          <a:solidFill>
            <a:srgbClr val="3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761" y="340900"/>
            <a:ext cx="5077097" cy="1015614"/>
          </a:xfrm>
          <a:prstGeom prst="rect">
            <a:avLst/>
          </a:prstGeom>
        </p:spPr>
        <p:txBody>
          <a:bodyPr anchor="t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92800" y="0"/>
            <a:ext cx="6299200" cy="6248400"/>
          </a:xfrm>
        </p:spPr>
        <p:txBody>
          <a:bodyPr anchor="ctr"/>
          <a:lstStyle>
            <a:lvl1pPr marL="0" indent="0" algn="ctr">
              <a:buNone/>
              <a:defRPr sz="18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1455951"/>
            <a:ext cx="5077097" cy="4340012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513F0-E1AD-F747-8953-FFFC979A1B41}" type="datetime1">
              <a:rPr lang="en-US" smtClean="0"/>
              <a:t>9/3/2021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2F45-BA5D-4C7A-ACC7-D44B34072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5892800" cy="624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761" y="340900"/>
            <a:ext cx="5077097" cy="1015614"/>
          </a:xfrm>
          <a:prstGeom prst="rect">
            <a:avLst/>
          </a:prstGeom>
        </p:spPr>
        <p:txBody>
          <a:bodyPr anchor="t"/>
          <a:lstStyle>
            <a:lvl1pPr>
              <a:defRPr sz="2400">
                <a:solidFill>
                  <a:srgbClr val="595555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92800" y="0"/>
            <a:ext cx="6299200" cy="6248400"/>
          </a:xfrm>
        </p:spPr>
        <p:txBody>
          <a:bodyPr anchor="ctr"/>
          <a:lstStyle>
            <a:lvl1pPr marL="0" indent="0" algn="ctr">
              <a:buNone/>
              <a:defRPr sz="18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1455951"/>
            <a:ext cx="5077097" cy="4340012"/>
          </a:xfr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1B98-6383-2140-88D4-1835B1E431FA}" type="datetime1">
              <a:rPr lang="en-US" smtClean="0"/>
              <a:t>9/3/2021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2F45-BA5D-4C7A-ACC7-D44B34072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4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10840017" y="753248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00E1AB0-AC3F-2A40-B351-D6D7E34258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6478" y="2501900"/>
            <a:ext cx="1295400" cy="1460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1BFBE85-1973-2546-831A-1604401DB129}"/>
              </a:ext>
            </a:extLst>
          </p:cNvPr>
          <p:cNvSpPr txBox="1"/>
          <p:nvPr userDrawn="1"/>
        </p:nvSpPr>
        <p:spPr>
          <a:xfrm>
            <a:off x="4825935" y="2878207"/>
            <a:ext cx="3597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59555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13252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 sz="1600"/>
            </a:lvl1pPr>
            <a:lvl2pPr marL="203597" indent="-203597">
              <a:spcBef>
                <a:spcPts val="1400"/>
              </a:spcBef>
              <a:buFont typeface="Arial" panose="020B0604020202020204" pitchFamily="34" charset="0"/>
              <a:buChar char="•"/>
              <a:defRPr sz="1400"/>
            </a:lvl2pPr>
            <a:lvl3pPr marL="429816" indent="-215504">
              <a:spcBef>
                <a:spcPts val="1400"/>
              </a:spcBef>
              <a:buFont typeface="Courier New" panose="02070309020205020404" pitchFamily="49" charset="0"/>
              <a:buChar char="o"/>
              <a:defRPr sz="1200"/>
            </a:lvl3pPr>
            <a:lvl4pPr>
              <a:spcBef>
                <a:spcPts val="1400"/>
              </a:spcBef>
              <a:defRPr sz="1100"/>
            </a:lvl4pPr>
            <a:lvl5pPr>
              <a:spcBef>
                <a:spcPts val="1400"/>
              </a:spcBef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D8F5-DE99-294E-92FC-0231E1EAE132}" type="datetime1">
              <a:rPr lang="en-US" smtClean="0"/>
              <a:t>9/3/2021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2F45-BA5D-4C7A-ACC7-D44B34072B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C0AA17A-B68C-1D4A-AC35-7A4A839C86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127"/>
            <a:ext cx="11460480" cy="383773"/>
          </a:xfrm>
          <a:prstGeom prst="rect">
            <a:avLst/>
          </a:prstGeom>
        </p:spPr>
        <p:txBody>
          <a:bodyPr/>
          <a:lstStyle>
            <a:lvl1pPr>
              <a:defRPr i="0"/>
            </a:lvl1pPr>
          </a:lstStyle>
          <a:p>
            <a:r>
              <a:rPr lang="en-US" dirty="0"/>
              <a:t>Agenda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CC6078E-B0D6-1947-BF92-2AA2EF43415A}"/>
              </a:ext>
            </a:extLst>
          </p:cNvPr>
          <p:cNvCxnSpPr>
            <a:cxnSpLocks/>
          </p:cNvCxnSpPr>
          <p:nvPr userDrawn="1"/>
        </p:nvCxnSpPr>
        <p:spPr>
          <a:xfrm>
            <a:off x="365760" y="1296637"/>
            <a:ext cx="11460480" cy="13371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FD3D34ED-66E0-9F4F-A035-7C55E20CD5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914400"/>
            <a:ext cx="6437313" cy="223838"/>
          </a:xfrm>
        </p:spPr>
        <p:txBody>
          <a:bodyPr/>
          <a:lstStyle>
            <a:lvl1pPr>
              <a:defRPr i="1"/>
            </a:lvl1pPr>
          </a:lstStyle>
          <a:p>
            <a:pPr lvl="0"/>
            <a:r>
              <a:rPr lang="en-US" dirty="0"/>
              <a:t>Sub-header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203597" indent="-203597">
              <a:buFont typeface="Arial" panose="020B0604020202020204" pitchFamily="34" charset="0"/>
              <a:buChar char="•"/>
              <a:defRPr/>
            </a:lvl2pPr>
            <a:lvl3pPr marL="429816" indent="-215504">
              <a:buFont typeface="Courier New" panose="02070309020205020404" pitchFamily="49" charset="0"/>
              <a:buChar char="o"/>
              <a:defRPr/>
            </a:lvl3pPr>
            <a:lvl5pPr marL="860822" indent="-220266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22DEE-A56F-0441-BF23-39861221A7C6}" type="datetime1">
              <a:rPr lang="en-US" smtClean="0"/>
              <a:t>9/3/2021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2F45-BA5D-4C7A-ACC7-D44B34072B9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8944949-A2F0-2E4B-8D73-A80ED0217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365127"/>
            <a:ext cx="11460480" cy="383773"/>
          </a:xfrm>
          <a:prstGeom prst="rect">
            <a:avLst/>
          </a:prstGeom>
        </p:spPr>
        <p:txBody>
          <a:bodyPr/>
          <a:lstStyle>
            <a:lvl1pPr>
              <a:defRPr i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8243CE2-01F4-AE45-8689-FE436DED7E31}"/>
              </a:ext>
            </a:extLst>
          </p:cNvPr>
          <p:cNvCxnSpPr>
            <a:cxnSpLocks/>
          </p:cNvCxnSpPr>
          <p:nvPr userDrawn="1"/>
        </p:nvCxnSpPr>
        <p:spPr>
          <a:xfrm>
            <a:off x="365760" y="1296637"/>
            <a:ext cx="11460480" cy="13371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6D978547-EC4D-EA4B-82A5-5837BA00A0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914400"/>
            <a:ext cx="6437313" cy="223838"/>
          </a:xfrm>
        </p:spPr>
        <p:txBody>
          <a:bodyPr/>
          <a:lstStyle>
            <a:lvl1pPr>
              <a:defRPr i="1"/>
            </a:lvl1pPr>
          </a:lstStyle>
          <a:p>
            <a:pPr lvl="0"/>
            <a:r>
              <a:rPr lang="en-US" dirty="0"/>
              <a:t>Sub-header</a:t>
            </a:r>
          </a:p>
        </p:txBody>
      </p:sp>
    </p:spTree>
    <p:extLst>
      <p:ext uri="{BB962C8B-B14F-4D97-AF65-F5344CB8AC3E}">
        <p14:creationId xmlns:p14="http://schemas.microsoft.com/office/powerpoint/2010/main" val="199421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with sub-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5127"/>
            <a:ext cx="11460480" cy="383773"/>
          </a:xfrm>
          <a:prstGeom prst="rect">
            <a:avLst/>
          </a:prstGeom>
        </p:spPr>
        <p:txBody>
          <a:bodyPr/>
          <a:lstStyle>
            <a:lvl1pPr>
              <a:defRPr i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203597" indent="-203597">
              <a:buFont typeface="Arial" panose="020B0604020202020204" pitchFamily="34" charset="0"/>
              <a:buChar char="•"/>
              <a:defRPr/>
            </a:lvl2pPr>
            <a:lvl3pPr marL="429816" indent="-215504">
              <a:buFont typeface="Courier New" panose="02070309020205020404" pitchFamily="49" charset="0"/>
              <a:buChar char="o"/>
              <a:defRPr/>
            </a:lvl3pPr>
            <a:lvl5pPr marL="860822" indent="-220266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22DEE-A56F-0441-BF23-39861221A7C6}" type="datetime1">
              <a:rPr lang="en-US" smtClean="0"/>
              <a:t>9/3/2021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2F45-BA5D-4C7A-ACC7-D44B34072B9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4D698AF-D077-8843-A52D-3458A77DFB3C}"/>
              </a:ext>
            </a:extLst>
          </p:cNvPr>
          <p:cNvCxnSpPr>
            <a:cxnSpLocks/>
          </p:cNvCxnSpPr>
          <p:nvPr userDrawn="1"/>
        </p:nvCxnSpPr>
        <p:spPr>
          <a:xfrm>
            <a:off x="365760" y="1296637"/>
            <a:ext cx="11460480" cy="13371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5C855F1-1239-8246-8AE3-00D1D930B06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914400"/>
            <a:ext cx="6437313" cy="223838"/>
          </a:xfrm>
        </p:spPr>
        <p:txBody>
          <a:bodyPr/>
          <a:lstStyle>
            <a:lvl1pPr>
              <a:defRPr i="1"/>
            </a:lvl1pPr>
          </a:lstStyle>
          <a:p>
            <a:pPr lvl="0"/>
            <a:r>
              <a:rPr lang="en-US" dirty="0"/>
              <a:t>Sub-header</a:t>
            </a:r>
          </a:p>
        </p:txBody>
      </p:sp>
    </p:spTree>
    <p:extLst>
      <p:ext uri="{BB962C8B-B14F-4D97-AF65-F5344CB8AC3E}">
        <p14:creationId xmlns:p14="http://schemas.microsoft.com/office/powerpoint/2010/main" val="55713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29200" y="1828800"/>
            <a:ext cx="6400800" cy="3044952"/>
          </a:xfrm>
          <a:prstGeom prst="rect">
            <a:avLst/>
          </a:prstGeom>
        </p:spPr>
        <p:txBody>
          <a:bodyPr anchor="ctr"/>
          <a:lstStyle>
            <a:lvl1pPr>
              <a:defRPr sz="3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74C7081-0C70-8A47-B1DC-61732F26001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4240213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1459003"/>
            <a:ext cx="5654040" cy="4488144"/>
          </a:xfrm>
        </p:spPr>
        <p:txBody>
          <a:bodyPr/>
          <a:lstStyle>
            <a:lvl1pPr>
              <a:defRPr sz="2000" cap="none" baseline="0"/>
            </a:lvl1pPr>
            <a:lvl2pPr marL="203597" indent="-203597">
              <a:buFont typeface="Arial" panose="020B0604020202020204" pitchFamily="34" charset="0"/>
              <a:buChar char="•"/>
              <a:defRPr sz="1800"/>
            </a:lvl2pPr>
            <a:lvl3pPr marL="429816" indent="-215504">
              <a:buFont typeface="Courier New" panose="02070309020205020404" pitchFamily="49" charset="0"/>
              <a:buChar char="o"/>
              <a:defRPr sz="1600"/>
            </a:lvl3pPr>
            <a:lvl4pPr marL="645319" indent="-215504">
              <a:buFont typeface="Wingdings" pitchFamily="2" charset="2"/>
              <a:buChar char="§"/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9199-60BA-C348-935D-094B17E64540}" type="datetime1">
              <a:rPr lang="en-US" smtClean="0"/>
              <a:t>9/3/2021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2F45-BA5D-4C7A-ACC7-D44B34072B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AAFFE1F-B3A0-624E-9E2C-E0D0999C3B6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172200" y="1459003"/>
            <a:ext cx="5654040" cy="4488144"/>
          </a:xfrm>
        </p:spPr>
        <p:txBody>
          <a:bodyPr/>
          <a:lstStyle>
            <a:lvl1pPr>
              <a:defRPr sz="2000" cap="none" baseline="0"/>
            </a:lvl1pPr>
            <a:lvl2pPr marL="203597" indent="-203597">
              <a:buFont typeface="Arial" panose="020B0604020202020204" pitchFamily="34" charset="0"/>
              <a:buChar char="•"/>
              <a:defRPr sz="1800"/>
            </a:lvl2pPr>
            <a:lvl3pPr marL="429816" indent="-215504">
              <a:buFont typeface="Courier New" panose="02070309020205020404" pitchFamily="49" charset="0"/>
              <a:buChar char="o"/>
              <a:defRPr sz="1600"/>
            </a:lvl3pPr>
            <a:lvl4pPr marL="645319" indent="-215504">
              <a:buFont typeface="Wingdings" pitchFamily="2" charset="2"/>
              <a:buChar char="§"/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4560685-FDE5-284D-A692-82A56EDEC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365127"/>
            <a:ext cx="11460480" cy="383773"/>
          </a:xfrm>
          <a:prstGeom prst="rect">
            <a:avLst/>
          </a:prstGeom>
        </p:spPr>
        <p:txBody>
          <a:bodyPr/>
          <a:lstStyle>
            <a:lvl1pPr>
              <a:defRPr i="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74192B8-DBCD-DF4C-9A53-12505F0D6806}"/>
              </a:ext>
            </a:extLst>
          </p:cNvPr>
          <p:cNvCxnSpPr>
            <a:cxnSpLocks/>
          </p:cNvCxnSpPr>
          <p:nvPr userDrawn="1"/>
        </p:nvCxnSpPr>
        <p:spPr>
          <a:xfrm>
            <a:off x="365760" y="1296637"/>
            <a:ext cx="11460480" cy="13371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1042818D-E1C4-EB4D-9C86-908BA043327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5125" y="914400"/>
            <a:ext cx="6437313" cy="223838"/>
          </a:xfrm>
        </p:spPr>
        <p:txBody>
          <a:bodyPr/>
          <a:lstStyle>
            <a:lvl1pPr>
              <a:defRPr i="1"/>
            </a:lvl1pPr>
          </a:lstStyle>
          <a:p>
            <a:pPr lvl="0"/>
            <a:r>
              <a:rPr lang="en-US" dirty="0"/>
              <a:t>Sub-header</a:t>
            </a:r>
          </a:p>
        </p:txBody>
      </p:sp>
    </p:spTree>
    <p:extLst>
      <p:ext uri="{BB962C8B-B14F-4D97-AF65-F5344CB8AC3E}">
        <p14:creationId xmlns:p14="http://schemas.microsoft.com/office/powerpoint/2010/main" val="378323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8F4FB-27CD-4440-BA1D-163D933F4CC3}" type="datetime1">
              <a:rPr lang="en-US" smtClean="0"/>
              <a:t>9/3/2021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2F45-BA5D-4C7A-ACC7-D44B34072B9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AE73762-A30B-2043-957B-DA9EF6927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365127"/>
            <a:ext cx="11460480" cy="383773"/>
          </a:xfrm>
        </p:spPr>
        <p:txBody>
          <a:bodyPr/>
          <a:lstStyle>
            <a:lvl1pPr>
              <a:defRPr i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8883E64-2582-244A-8F42-89066716303F}"/>
              </a:ext>
            </a:extLst>
          </p:cNvPr>
          <p:cNvCxnSpPr>
            <a:cxnSpLocks/>
          </p:cNvCxnSpPr>
          <p:nvPr userDrawn="1"/>
        </p:nvCxnSpPr>
        <p:spPr>
          <a:xfrm>
            <a:off x="365760" y="1296637"/>
            <a:ext cx="11460480" cy="13371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B1F06203-FA62-3340-826C-5D73E391DE0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914400"/>
            <a:ext cx="6437313" cy="223838"/>
          </a:xfrm>
        </p:spPr>
        <p:txBody>
          <a:bodyPr/>
          <a:lstStyle>
            <a:lvl1pPr>
              <a:defRPr i="1"/>
            </a:lvl1pPr>
          </a:lstStyle>
          <a:p>
            <a:pPr lvl="0"/>
            <a:r>
              <a:rPr lang="en-US" dirty="0"/>
              <a:t>Sub-header</a:t>
            </a:r>
          </a:p>
        </p:txBody>
      </p:sp>
    </p:spTree>
    <p:extLst>
      <p:ext uri="{BB962C8B-B14F-4D97-AF65-F5344CB8AC3E}">
        <p14:creationId xmlns:p14="http://schemas.microsoft.com/office/powerpoint/2010/main" val="77357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A49E938E-D7A6-DB46-981C-C09B061CFC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124" y="6491339"/>
            <a:ext cx="2127135" cy="277002"/>
          </a:xfrm>
        </p:spPr>
        <p:txBody>
          <a:bodyPr/>
          <a:lstStyle/>
          <a:p>
            <a:fld id="{0788F4FB-27CD-4440-BA1D-163D933F4CC3}" type="datetime1">
              <a:rPr lang="en-US" smtClean="0"/>
              <a:t>9/3/2021</a:t>
            </a:fld>
            <a:endParaRPr lang="en-US"/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C79802D6-AA84-F148-8226-92CC49B21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7760" y="6491339"/>
            <a:ext cx="538480" cy="277002"/>
          </a:xfrm>
        </p:spPr>
        <p:txBody>
          <a:bodyPr/>
          <a:lstStyle/>
          <a:p>
            <a:fld id="{4FA92F45-BA5D-4C7A-ACC7-D44B34072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42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5892800" cy="6234545"/>
          </a:xfrm>
          <a:prstGeom prst="rect">
            <a:avLst/>
          </a:prstGeom>
          <a:solidFill>
            <a:srgbClr val="3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760" y="2317172"/>
            <a:ext cx="5135155" cy="1600200"/>
          </a:xfrm>
          <a:prstGeom prst="rect">
            <a:avLst/>
          </a:prstGeom>
        </p:spPr>
        <p:txBody>
          <a:bodyPr anchor="ctr"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8560" y="905091"/>
            <a:ext cx="5567680" cy="4424362"/>
          </a:xfrm>
        </p:spPr>
        <p:txBody>
          <a:bodyPr vert="horz" lIns="0" tIns="0" rIns="0" bIns="0" rtlCol="0" anchor="ctr">
            <a:no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BF8C-A4CB-614A-B766-02507D26F7B1}" type="datetime1">
              <a:rPr lang="en-US" smtClean="0"/>
              <a:t>9/3/2021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2F45-BA5D-4C7A-ACC7-D44B34072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35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65127"/>
            <a:ext cx="11460480" cy="94488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455951"/>
            <a:ext cx="11460480" cy="448765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8124" y="6491339"/>
            <a:ext cx="1029153" cy="27700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750">
                <a:solidFill>
                  <a:srgbClr val="8C8585"/>
                </a:solidFill>
              </a:defRPr>
            </a:lvl1pPr>
          </a:lstStyle>
          <a:p>
            <a:fld id="{5AD76903-2DE8-DF49-94B4-2FAB59A2441B}" type="datetime1">
              <a:rPr lang="en-US" smtClean="0"/>
              <a:pPr/>
              <a:t>9/3/2021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87760" y="6491339"/>
            <a:ext cx="538480" cy="27700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50">
                <a:solidFill>
                  <a:srgbClr val="8C8585"/>
                </a:solidFill>
              </a:defRPr>
            </a:lvl1pPr>
          </a:lstStyle>
          <a:p>
            <a:fld id="{4FA92F45-BA5D-4C7A-ACC7-D44B34072B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75412" y="6537283"/>
            <a:ext cx="9712347" cy="161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50" dirty="0">
                <a:solidFill>
                  <a:srgbClr val="595555"/>
                </a:solidFill>
              </a:rPr>
              <a:t>Proprietary and Confidential: This presentation may not be used or disclosed to other than employees or customers, unless expressly authorized by UPS.© 2021 United Parcel Service of America, Inc. UPS, the UPS brandmark and the color brown are trademarks of United Parcel Service of America,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675291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7" r:id="rId2"/>
    <p:sldLayoutId id="2147483675" r:id="rId3"/>
    <p:sldLayoutId id="2147483705" r:id="rId4"/>
    <p:sldLayoutId id="2147483703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704" r:id="rId11"/>
    <p:sldLayoutId id="2147483706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200" b="1" i="0" kern="1200">
          <a:solidFill>
            <a:srgbClr val="595555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1000"/>
        </a:spcBef>
        <a:buFont typeface="Arial"/>
        <a:buNone/>
        <a:defRPr sz="1800" kern="1200" cap="none" baseline="0">
          <a:solidFill>
            <a:schemeClr val="tx2"/>
          </a:solidFill>
          <a:latin typeface="+mn-lt"/>
          <a:ea typeface="+mn-ea"/>
          <a:cs typeface="+mn-cs"/>
        </a:defRPr>
      </a:lvl1pPr>
      <a:lvl2pPr marL="203597" indent="-203597" algn="l" defTabSz="6858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tabLst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429816" indent="-215504" algn="l" defTabSz="6858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Courier New" panose="02070309020205020404" pitchFamily="49" charset="0"/>
        <a:buChar char="o"/>
        <a:tabLst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645319" indent="-215504" algn="l" defTabSz="6858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Wingdings" charset="2"/>
        <a:buChar char="§"/>
        <a:tabLst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860822" indent="-220266" algn="l" defTabSz="6858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tabLst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pntelearn.com/resources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A0F12C7-87B1-6C42-A532-E9F1F973755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4E789F7-337F-D249-A658-FAE2998F7A1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931" y="372371"/>
            <a:ext cx="1509392" cy="1704725"/>
          </a:xfrm>
          <a:prstGeom prst="rect">
            <a:avLst/>
          </a:prstGeom>
        </p:spPr>
      </p:pic>
      <p:sp>
        <p:nvSpPr>
          <p:cNvPr id="14" name="Title 5">
            <a:extLst>
              <a:ext uri="{FF2B5EF4-FFF2-40B4-BE49-F238E27FC236}">
                <a16:creationId xmlns:a16="http://schemas.microsoft.com/office/drawing/2014/main" id="{7BE8DE3A-3A67-1246-827A-2CDD5E0CC571}"/>
              </a:ext>
            </a:extLst>
          </p:cNvPr>
          <p:cNvSpPr txBox="1">
            <a:spLocks/>
          </p:cNvSpPr>
          <p:nvPr/>
        </p:nvSpPr>
        <p:spPr>
          <a:xfrm>
            <a:off x="0" y="4655071"/>
            <a:ext cx="4308764" cy="1174229"/>
          </a:xfrm>
          <a:prstGeom prst="rect">
            <a:avLst/>
          </a:prstGeom>
        </p:spPr>
        <p:txBody>
          <a:bodyPr lIns="822960" tIns="0" rIns="0" bIns="0" anchor="ctr"/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i="0" kern="1200">
                <a:solidFill>
                  <a:srgbClr val="59555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Opening Statement Using SCQM</a:t>
            </a:r>
          </a:p>
        </p:txBody>
      </p:sp>
      <p:sp>
        <p:nvSpPr>
          <p:cNvPr id="10" name="Date Placeholder 1">
            <a:extLst>
              <a:ext uri="{FF2B5EF4-FFF2-40B4-BE49-F238E27FC236}">
                <a16:creationId xmlns:a16="http://schemas.microsoft.com/office/drawing/2014/main" id="{E145013F-AE04-CB44-B971-0CA38BA1FF9A}"/>
              </a:ext>
            </a:extLst>
          </p:cNvPr>
          <p:cNvSpPr txBox="1">
            <a:spLocks/>
          </p:cNvSpPr>
          <p:nvPr/>
        </p:nvSpPr>
        <p:spPr>
          <a:xfrm>
            <a:off x="396059" y="6513265"/>
            <a:ext cx="2127135" cy="27700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DB788A8-EF98-A742-A56E-E80DD2921640}" type="datetime1">
              <a:rPr lang="en-US" sz="750" smtClean="0">
                <a:solidFill>
                  <a:schemeClr val="tx2"/>
                </a:solidFill>
              </a:rPr>
              <a:pPr/>
              <a:t>9/3/2021</a:t>
            </a:fld>
            <a:endParaRPr lang="en-US" sz="750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EE1F3102-1FCC-754E-87A7-CC8CCFD7CD0E}"/>
              </a:ext>
            </a:extLst>
          </p:cNvPr>
          <p:cNvSpPr txBox="1">
            <a:spLocks/>
          </p:cNvSpPr>
          <p:nvPr/>
        </p:nvSpPr>
        <p:spPr>
          <a:xfrm>
            <a:off x="11332364" y="6515674"/>
            <a:ext cx="538480" cy="27700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FA92F45-BA5D-4C7A-ACC7-D44B34072B97}" type="slidenum">
              <a:rPr lang="en-US" sz="750" smtClean="0">
                <a:solidFill>
                  <a:schemeClr val="tx2"/>
                </a:solidFill>
              </a:rPr>
              <a:pPr algn="r"/>
              <a:t>1</a:t>
            </a:fld>
            <a:endParaRPr lang="en-US" sz="750" dirty="0">
              <a:solidFill>
                <a:schemeClr val="tx2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919AA2-93B6-6743-ADDD-66B5BA5AEED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7540" b="13735"/>
          <a:stretch/>
        </p:blipFill>
        <p:spPr>
          <a:xfrm>
            <a:off x="4100946" y="471054"/>
            <a:ext cx="7847022" cy="596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68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5127"/>
            <a:ext cx="11460480" cy="944881"/>
          </a:xfrm>
        </p:spPr>
        <p:txBody>
          <a:bodyPr/>
          <a:lstStyle/>
          <a:p>
            <a:r>
              <a:rPr lang="en-US" altLang="en-US" dirty="0"/>
              <a:t>Opening Statement Using SCQM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63305"/>
            <a:ext cx="5455731" cy="5105036"/>
          </a:xfrm>
        </p:spPr>
        <p:txBody>
          <a:bodyPr/>
          <a:lstStyle/>
          <a:p>
            <a:pPr marL="0" lvl="1" indent="0">
              <a:buNone/>
            </a:pPr>
            <a:r>
              <a:rPr lang="en-GB" altLang="en-US" sz="1400" b="1" dirty="0">
                <a:solidFill>
                  <a:schemeClr val="accent2"/>
                </a:solidFill>
              </a:rPr>
              <a:t>THANK THEM </a:t>
            </a:r>
            <a:r>
              <a:rPr lang="en-GB" altLang="en-US" sz="1400" b="1" dirty="0"/>
              <a:t>for their interest and attention.</a:t>
            </a:r>
          </a:p>
          <a:p>
            <a:pPr marL="0" lvl="1" indent="0">
              <a:spcBef>
                <a:spcPts val="600"/>
              </a:spcBef>
              <a:buNone/>
            </a:pPr>
            <a:r>
              <a:rPr lang="en-US" altLang="en-US" sz="1400" dirty="0"/>
              <a:t>Line and paragraph spacing for the main textbox is set automatically in the template</a:t>
            </a:r>
          </a:p>
          <a:p>
            <a:pPr marL="0" lvl="1" indent="0">
              <a:spcBef>
                <a:spcPts val="1400"/>
              </a:spcBef>
              <a:buNone/>
            </a:pPr>
            <a:r>
              <a:rPr lang="en-GB" altLang="en-US" sz="1400" b="1" dirty="0"/>
              <a:t>Build common ground by </a:t>
            </a:r>
            <a:r>
              <a:rPr lang="en-GB" altLang="en-US" sz="1400" b="1" dirty="0">
                <a:solidFill>
                  <a:schemeClr val="accent2"/>
                </a:solidFill>
              </a:rPr>
              <a:t>ACKNOWLEDGING THEIR PRIORITIES, CONCERNS, FEELINGS </a:t>
            </a:r>
            <a:r>
              <a:rPr lang="en-GB" altLang="en-US" sz="1400" b="1" dirty="0"/>
              <a:t>and </a:t>
            </a:r>
            <a:r>
              <a:rPr lang="en-GB" altLang="en-US" sz="1400" b="1" dirty="0">
                <a:solidFill>
                  <a:schemeClr val="accent2"/>
                </a:solidFill>
              </a:rPr>
              <a:t>EMOTIONS</a:t>
            </a:r>
            <a:r>
              <a:rPr lang="en-GB" altLang="en-US" sz="1400" b="1" dirty="0"/>
              <a:t>; and identify the </a:t>
            </a:r>
            <a:r>
              <a:rPr lang="en-GB" altLang="en-US" sz="1400" b="1" dirty="0">
                <a:solidFill>
                  <a:schemeClr val="accent2"/>
                </a:solidFill>
              </a:rPr>
              <a:t>SITUATION</a:t>
            </a:r>
            <a:r>
              <a:rPr lang="en-GB" altLang="en-US" sz="1400" b="1" dirty="0"/>
              <a:t> and </a:t>
            </a:r>
            <a:r>
              <a:rPr lang="en-GB" altLang="en-US" sz="1400" b="1" dirty="0">
                <a:solidFill>
                  <a:schemeClr val="accent2"/>
                </a:solidFill>
              </a:rPr>
              <a:t>COMPLICATION</a:t>
            </a:r>
            <a:r>
              <a:rPr lang="en-GB" altLang="en-US" sz="1400" b="1" dirty="0"/>
              <a:t> you are addressing</a:t>
            </a:r>
          </a:p>
          <a:p>
            <a:pPr marL="0" lvl="1" indent="0">
              <a:spcBef>
                <a:spcPts val="600"/>
              </a:spcBef>
              <a:buNone/>
            </a:pPr>
            <a:r>
              <a:rPr lang="en-GB" altLang="en-US" sz="1400" dirty="0"/>
              <a:t>Reminder: Situation and Complication description should be very brief here because they are concise bullets on the Executive Summary and aligned with what is written on the Executive Summary.</a:t>
            </a:r>
            <a:r>
              <a:rPr lang="en-US" altLang="en-US" sz="1400" dirty="0"/>
              <a:t>Line spacing: 1.0 (Single) lines for text</a:t>
            </a:r>
          </a:p>
          <a:p>
            <a:pPr marL="0" lvl="1" indent="0">
              <a:spcBef>
                <a:spcPts val="1400"/>
              </a:spcBef>
              <a:buNone/>
            </a:pPr>
            <a:r>
              <a:rPr lang="en-GB" altLang="en-US" sz="1400" b="1" dirty="0"/>
              <a:t>Review what </a:t>
            </a:r>
            <a:r>
              <a:rPr lang="en-GB" altLang="en-US" sz="1400" b="1" dirty="0">
                <a:solidFill>
                  <a:schemeClr val="accent2"/>
                </a:solidFill>
              </a:rPr>
              <a:t>MAKES YOU SURE </a:t>
            </a:r>
            <a:r>
              <a:rPr lang="en-GB" altLang="en-US" sz="1400" b="1" dirty="0"/>
              <a:t>(the </a:t>
            </a:r>
            <a:r>
              <a:rPr lang="en-GB" altLang="en-US" sz="1400" b="1" dirty="0">
                <a:solidFill>
                  <a:schemeClr val="accent2"/>
                </a:solidFill>
              </a:rPr>
              <a:t>QUESTION</a:t>
            </a:r>
            <a:r>
              <a:rPr lang="en-GB" altLang="en-US" sz="1400" b="1" dirty="0"/>
              <a:t> </a:t>
            </a:r>
            <a:br>
              <a:rPr lang="en-GB" altLang="en-US" sz="1400" b="1" dirty="0"/>
            </a:br>
            <a:r>
              <a:rPr lang="en-GB" altLang="en-US" sz="1400" b="1" dirty="0"/>
              <a:t>you addressed)</a:t>
            </a:r>
          </a:p>
          <a:p>
            <a:pPr marL="0" lvl="1" indent="0">
              <a:spcBef>
                <a:spcPts val="600"/>
              </a:spcBef>
              <a:buNone/>
            </a:pPr>
            <a:r>
              <a:rPr lang="en-GB" altLang="en-US" sz="1400" dirty="0"/>
              <a:t>Reminder: Stating the Question should be very brief – one sentence or less, but “reviewing what makes you sure” could require 4-6 sentences of explanation. And, the Question is not always stated or spoken by the presenter, it could be implied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9B21FE-3C1B-B446-8974-6BCBED1E9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AA76-B927-E14B-AE84-9F2027F2B4CC}" type="datetime1">
              <a:rPr lang="en-US" smtClean="0"/>
              <a:t>9/3/2021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2F45-BA5D-4C7A-ACC7-D44B34072B97}" type="slidenum">
              <a:rPr lang="en-US" smtClean="0"/>
              <a:t>2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B93B85B-CA08-4B5E-85C8-997F3A193A9A}"/>
              </a:ext>
            </a:extLst>
          </p:cNvPr>
          <p:cNvSpPr txBox="1">
            <a:spLocks/>
          </p:cNvSpPr>
          <p:nvPr/>
        </p:nvSpPr>
        <p:spPr>
          <a:xfrm>
            <a:off x="6169265" y="1663305"/>
            <a:ext cx="5656975" cy="45938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1000"/>
              </a:spcBef>
              <a:buFont typeface="Arial"/>
              <a:buNone/>
              <a:defRPr sz="1800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03597" indent="-203597" algn="l" defTabSz="6858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29816" indent="-215504" algn="l" defTabSz="6858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2"/>
              </a:buClr>
              <a:buFont typeface="Courier New" panose="02070309020205020404" pitchFamily="49" charset="0"/>
              <a:buChar char="o"/>
              <a:tabLst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45319" indent="-215504" algn="l" defTabSz="6858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2"/>
              </a:buClr>
              <a:buFont typeface="Wingdings" charset="2"/>
              <a:buChar char="§"/>
              <a:tabLst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60822" indent="-220266" algn="l" defTabSz="6858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None/>
            </a:pPr>
            <a:r>
              <a:rPr lang="en-GB" altLang="en-US" sz="1400" b="1" dirty="0"/>
              <a:t>Emphasize your </a:t>
            </a:r>
            <a:r>
              <a:rPr lang="en-GB" altLang="en-US" sz="1400" b="1" dirty="0">
                <a:solidFill>
                  <a:schemeClr val="accent2"/>
                </a:solidFill>
              </a:rPr>
              <a:t>KEY MESSAGE </a:t>
            </a:r>
            <a:r>
              <a:rPr lang="en-GB" altLang="en-US" sz="1400" b="1" dirty="0"/>
              <a:t>or bottom line.</a:t>
            </a:r>
          </a:p>
          <a:p>
            <a:pPr marL="0" lvl="1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GB" altLang="en-US" sz="1400" dirty="0"/>
              <a:t>Reminder: this is stating your Message for the first time at the end of a quick narration of the Executive Summary, during which you “built your case” or provided your “proof points” prior to revealing your Message (the logical conclusion of </a:t>
            </a:r>
            <a:br>
              <a:rPr lang="en-GB" altLang="en-US" sz="1400" dirty="0"/>
            </a:br>
            <a:r>
              <a:rPr lang="en-GB" altLang="en-US" sz="1400" dirty="0"/>
              <a:t>your case).</a:t>
            </a:r>
          </a:p>
          <a:p>
            <a:pPr marL="0" lvl="1" indent="0">
              <a:spcBef>
                <a:spcPts val="1400"/>
              </a:spcBef>
              <a:buFont typeface="Arial" panose="020B0604020202020204" pitchFamily="34" charset="0"/>
              <a:buNone/>
            </a:pPr>
            <a:r>
              <a:rPr lang="en-GB" altLang="en-US" sz="1400" b="1" dirty="0"/>
              <a:t>Tell them how your presentation is </a:t>
            </a:r>
            <a:r>
              <a:rPr lang="en-GB" altLang="en-US" sz="1400" b="1" dirty="0">
                <a:solidFill>
                  <a:schemeClr val="accent2"/>
                </a:solidFill>
              </a:rPr>
              <a:t>ORGANIZED</a:t>
            </a:r>
            <a:r>
              <a:rPr lang="en-GB" altLang="en-US" sz="1400" b="1" dirty="0"/>
              <a:t> </a:t>
            </a:r>
            <a:br>
              <a:rPr lang="en-GB" altLang="en-US" sz="1400" b="1" dirty="0"/>
            </a:br>
            <a:r>
              <a:rPr lang="en-GB" altLang="en-US" sz="1400" b="1" dirty="0"/>
              <a:t>or </a:t>
            </a:r>
            <a:r>
              <a:rPr lang="en-GB" altLang="en-US" sz="1400" b="1" dirty="0">
                <a:solidFill>
                  <a:schemeClr val="accent2"/>
                </a:solidFill>
              </a:rPr>
              <a:t>STRUCTURED</a:t>
            </a:r>
            <a:r>
              <a:rPr lang="en-GB" altLang="en-US" sz="1400" b="1" dirty="0"/>
              <a:t>.</a:t>
            </a:r>
          </a:p>
          <a:p>
            <a:pPr marL="0" lvl="1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GB" altLang="en-US" sz="1400" dirty="0"/>
              <a:t>Approximately three examples</a:t>
            </a:r>
          </a:p>
          <a:p>
            <a:pPr marL="0" lvl="1" indent="0">
              <a:spcBef>
                <a:spcPts val="1400"/>
              </a:spcBef>
              <a:buFont typeface="Arial" panose="020B0604020202020204" pitchFamily="34" charset="0"/>
              <a:buNone/>
            </a:pPr>
            <a:r>
              <a:rPr lang="en-GB" altLang="en-US" sz="1400" b="1" dirty="0"/>
              <a:t>“So let’s begin with a review of </a:t>
            </a:r>
            <a:br>
              <a:rPr lang="en-GB" altLang="en-US" sz="1400" b="1" dirty="0"/>
            </a:br>
            <a:r>
              <a:rPr lang="en-GB" altLang="en-US" sz="1400" b="1" dirty="0"/>
              <a:t>the situation…</a:t>
            </a:r>
          </a:p>
          <a:p>
            <a:pPr marL="0" lvl="1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GB" altLang="en-US" sz="1400" dirty="0"/>
              <a:t>Reminder: This is where you now </a:t>
            </a:r>
            <a:br>
              <a:rPr lang="en-GB" altLang="en-US" sz="1400" dirty="0"/>
            </a:br>
            <a:r>
              <a:rPr lang="en-GB" altLang="en-US" sz="1400" dirty="0"/>
              <a:t>narrate your full story/presentation </a:t>
            </a:r>
            <a:br>
              <a:rPr lang="en-GB" altLang="en-US" sz="1400" dirty="0"/>
            </a:br>
            <a:r>
              <a:rPr lang="en-GB" altLang="en-US" sz="1400" dirty="0"/>
              <a:t>following SCQM logic.</a:t>
            </a:r>
          </a:p>
          <a:p>
            <a:pPr marL="0" lvl="1" indent="0">
              <a:buFont typeface="Arial" panose="020B0604020202020204" pitchFamily="34" charset="0"/>
              <a:buNone/>
            </a:pPr>
            <a:br>
              <a:rPr lang="en-GB" altLang="en-US" sz="1000" i="1" dirty="0"/>
            </a:br>
            <a:r>
              <a:rPr lang="en-GB" altLang="en-US" sz="1000" i="1" dirty="0">
                <a:solidFill>
                  <a:schemeClr val="bg1">
                    <a:lumMod val="50000"/>
                  </a:schemeClr>
                </a:solidFill>
              </a:rPr>
              <a:t>This information has taken from the WPNT </a:t>
            </a:r>
            <a:br>
              <a:rPr lang="en-GB" altLang="en-US" sz="1000" i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altLang="en-US" sz="1000" i="1" dirty="0">
                <a:solidFill>
                  <a:schemeClr val="bg1">
                    <a:lumMod val="50000"/>
                  </a:schemeClr>
                </a:solidFill>
              </a:rPr>
              <a:t>Communications Training Workbook which can be </a:t>
            </a:r>
            <a:br>
              <a:rPr lang="en-GB" altLang="en-US" sz="1000" i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altLang="en-US" sz="1000" i="1" dirty="0">
                <a:solidFill>
                  <a:schemeClr val="bg1">
                    <a:lumMod val="50000"/>
                  </a:schemeClr>
                </a:solidFill>
              </a:rPr>
              <a:t>found on the WPNT Resource </a:t>
            </a:r>
            <a:r>
              <a:rPr lang="en-GB" altLang="en-US" sz="1000" i="1" dirty="0" err="1">
                <a:solidFill>
                  <a:schemeClr val="bg1">
                    <a:lumMod val="50000"/>
                  </a:schemeClr>
                </a:solidFill>
              </a:rPr>
              <a:t>Center</a:t>
            </a:r>
            <a:r>
              <a:rPr lang="en-GB" altLang="en-US" sz="1000" i="1" dirty="0">
                <a:solidFill>
                  <a:schemeClr val="bg1">
                    <a:lumMod val="50000"/>
                  </a:schemeClr>
                </a:solidFill>
              </a:rPr>
              <a:t> website </a:t>
            </a:r>
            <a:br>
              <a:rPr lang="en-GB" altLang="en-US" sz="1000" i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altLang="en-US" sz="1000" i="1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www.wpntelearn.com/resources</a:t>
            </a:r>
            <a:endParaRPr lang="en-GB" altLang="en-US" sz="1000" i="1" dirty="0">
              <a:solidFill>
                <a:schemeClr val="accent2"/>
              </a:solidFill>
            </a:endParaRPr>
          </a:p>
          <a:p>
            <a:pPr marL="0" lvl="1" indent="0">
              <a:buFont typeface="Arial" panose="020B0604020202020204" pitchFamily="34" charset="0"/>
              <a:buNone/>
            </a:pPr>
            <a:endParaRPr lang="en-US" altLang="en-US" sz="1400" dirty="0"/>
          </a:p>
        </p:txBody>
      </p:sp>
      <p:pic>
        <p:nvPicPr>
          <p:cNvPr id="14" name="Picture 13">
            <a:hlinkClick r:id="rId2"/>
            <a:extLst>
              <a:ext uri="{FF2B5EF4-FFF2-40B4-BE49-F238E27FC236}">
                <a16:creationId xmlns:a16="http://schemas.microsoft.com/office/drawing/2014/main" id="{265467B1-D00B-47E7-B481-8DF75DE1DF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17655" y="3841750"/>
            <a:ext cx="1808586" cy="23391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84468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UPS Theme">
  <a:themeElements>
    <a:clrScheme name="UPS 2021 Brand 1">
      <a:dk1>
        <a:srgbClr val="000000"/>
      </a:dk1>
      <a:lt1>
        <a:srgbClr val="FFFFFF"/>
      </a:lt1>
      <a:dk2>
        <a:srgbClr val="58595B"/>
      </a:dk2>
      <a:lt2>
        <a:srgbClr val="DFDBD7"/>
      </a:lt2>
      <a:accent1>
        <a:srgbClr val="330000"/>
      </a:accent1>
      <a:accent2>
        <a:srgbClr val="00857D"/>
      </a:accent2>
      <a:accent3>
        <a:srgbClr val="FFBE00"/>
      </a:accent3>
      <a:accent4>
        <a:srgbClr val="E5004D"/>
      </a:accent4>
      <a:accent5>
        <a:srgbClr val="1966B1"/>
      </a:accent5>
      <a:accent6>
        <a:srgbClr val="6CA341"/>
      </a:accent6>
      <a:hlink>
        <a:srgbClr val="1966B1"/>
      </a:hlink>
      <a:folHlink>
        <a:srgbClr val="00857C"/>
      </a:folHlink>
    </a:clrScheme>
    <a:fontScheme name="UPS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UPS 2021 Master PPT Template.pptx" id="{CE30D94C-5C49-41EA-9444-A546C61A949B}" vid="{95EC9B0C-BF33-474B-9DFC-CDA6061335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18F1B19523F1419AEF59ACA417D406" ma:contentTypeVersion="13" ma:contentTypeDescription="Create a new document." ma:contentTypeScope="" ma:versionID="b8a552545e8e37dc5065f21bb284c604">
  <xsd:schema xmlns:xsd="http://www.w3.org/2001/XMLSchema" xmlns:xs="http://www.w3.org/2001/XMLSchema" xmlns:p="http://schemas.microsoft.com/office/2006/metadata/properties" xmlns:ns2="e35f6df8-6c26-4090-979d-73c917953b70" xmlns:ns3="cbeee73f-5dba-4f45-b5f5-2add69a961a9" targetNamespace="http://schemas.microsoft.com/office/2006/metadata/properties" ma:root="true" ma:fieldsID="5bd2d9ee203d904a47c69c6384442b48" ns2:_="" ns3:_="">
    <xsd:import namespace="e35f6df8-6c26-4090-979d-73c917953b70"/>
    <xsd:import namespace="cbeee73f-5dba-4f45-b5f5-2add69a961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5f6df8-6c26-4090-979d-73c917953b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ee73f-5dba-4f45-b5f5-2add69a961a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F0508E-919E-4FE0-96B8-A89C0E20947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2E2E2FF-D2F0-44FF-8B48-B6F890169E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7D1F75-A8C7-4BEB-9AD2-188498B0B3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5f6df8-6c26-4090-979d-73c917953b70"/>
    <ds:schemaRef ds:uri="cbeee73f-5dba-4f45-b5f5-2add69a961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UPS 2021 Master PPT Template</Template>
  <TotalTime>85</TotalTime>
  <Words>294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Courier New</vt:lpstr>
      <vt:lpstr>Verdana</vt:lpstr>
      <vt:lpstr>Wingdings</vt:lpstr>
      <vt:lpstr>UPS Theme</vt:lpstr>
      <vt:lpstr>PowerPoint Presentation</vt:lpstr>
      <vt:lpstr>Opening Statement Using SCQM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Master Brand PowerPoint Template</dc:title>
  <dc:creator>Simon Ritchie</dc:creator>
  <cp:lastModifiedBy>Simon Ritchie</cp:lastModifiedBy>
  <cp:revision>4</cp:revision>
  <dcterms:created xsi:type="dcterms:W3CDTF">2021-09-03T15:24:31Z</dcterms:created>
  <dcterms:modified xsi:type="dcterms:W3CDTF">2021-09-03T16:49:57Z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0x010100D318F1B19523F1419AEF59ACA417D406</vt:lpwstr>
  </property>
</Properties>
</file>